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7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1F215-534B-452E-8AA7-88BF63270CB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C1F6-411E-417E-9B9B-06EE8AAC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EAA8-1EFE-48EB-ADB2-834502256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8EC6-D0ED-4FF8-904A-CD17F0C03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CE9E-F63B-4921-B24E-C87DCE41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7E1B-9D95-403F-9B8C-146DBC3A9B93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10BC-57A1-40A5-ABA5-44F639EC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B817-5798-4921-A25B-2D19B99A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1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FF66-079A-43BE-9F2E-52E9582C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C9900-08B1-4FEF-8847-0793CD0C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A93FC-E124-415A-8DE4-45A98DAF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D61E-E3BA-4703-8056-19D7798D8F7C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F76C-81E7-4655-90E0-4638700B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DD8D-2504-4062-85CE-5F6CD9F3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036D2-4EE1-4728-BE72-B0F9A82E6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BC357-8D8D-45A1-9D61-8E513AB66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DAC5-F2CD-4AEA-97AD-ABE438C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CC5E-5231-4496-B572-949CE16C857A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516F-9ACF-4A17-9D1A-6D9686A3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68AD-1251-4506-A4DB-04B827CA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D6CB-1320-4D3D-938B-1648F4CE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A785-8FEA-4BF8-A8E1-33615B34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DF8C-0C03-4E4A-AC3F-FA6E515A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5067-A414-462A-BD4B-03571A7EDD19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031C1-13B9-42C8-A9BA-4086F6BA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D04E-C5A2-4D2F-90B9-128337DD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588E-ECB0-46C7-932C-F689BA8C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14866-00A8-4A0A-8153-0AAD10FB3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31880-64A1-43DE-A211-B41955AF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DD9E-3C59-442B-932E-5A1DB5CEB214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D706-945C-479D-BED7-EB53501C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09FB8-7D5A-4B0A-91A3-2E9CC3D2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E766-7DDD-43BA-93CA-5F04AC11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A8DA-1DA3-4904-A313-D12747E46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6A3A8-20B4-4B9A-A5BD-4EB999D34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4E117-C8C0-40AB-9CD3-B8421E4B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3662-5CF8-4FED-B486-A023CC87920B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FC905-C1E9-481E-BA3F-0D83676A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B0E82-CB07-4144-BB30-0445F35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520F-26FA-427C-BFCB-16D16E8C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C38AC-2DBF-49C1-A95F-F0D068C6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9B4C6-AA51-4AF9-82F1-9F35BABB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B28FC-9AE0-4700-B940-DA06B6CA0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26698-B339-448F-BC0E-A2E2A6C1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D1114-38DE-41B5-BB4A-B8876B74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DBC1-70D0-4A39-9904-C38771D7394F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2D238-C453-4A80-9299-5C59D32F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AC391-9F5D-4DCA-A5DA-EBD4C4DB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9604-C5A5-4BC0-AE78-6245BCBC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F9E98-9105-4866-A707-537009B0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A462-48C9-4441-B95E-2B9E2491F8DD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EF3FE-1F48-43E3-AACE-7D128ECF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54C42-FB4F-475E-A8CE-D7450D46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DDF99-88C3-4BD6-B2B4-DA3CD643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D28-DD8C-4FD0-B840-128DE8C105C6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39B1B-B4E6-4068-88EC-378E988B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C8DB6-0938-41AE-B6A7-3F820993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378B-9A6C-40CE-9BC8-CC849D68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0EE4-3CC5-46A7-9B38-39F081C5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88DD4-A4BF-4E16-9091-15F27A97C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C49A4-5E33-48A2-892B-61D71777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0CC4-513C-49D6-B180-545A24EFBB0C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18270-8E7F-41E8-9B94-4B894C29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2C261-BCF7-4EE5-BC5B-1CE0AB7F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0D30-0DD0-439F-89C1-5C265124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B9326-01B2-4454-934F-1030207C0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43D4F-D9A1-42D2-8F08-8DFC3651B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54319-2377-4D48-B848-16A09655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30E2-ACF7-4292-989A-367BCCE84815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81F63-3351-4BA9-A5AB-39AC2983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D8E4C-7F48-4E1C-98BC-32A4A28E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80C33-BE17-42B3-A489-6B6FDA82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67123-0E32-4608-9F73-64743D004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43823-B625-4DDC-9475-759A848ED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0295-AD13-45E0-9EFA-8F78957CC954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61948-C638-45CD-88FE-D071A081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0EF6A-72ED-4171-A2DB-25B5BBD7C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3EEF-ECDF-4274-926B-C7EAD42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6863A9-323F-4F6E-88B1-BC6F3136246B}"/>
              </a:ext>
            </a:extLst>
          </p:cNvPr>
          <p:cNvSpPr txBox="1"/>
          <p:nvPr/>
        </p:nvSpPr>
        <p:spPr>
          <a:xfrm>
            <a:off x="2076893" y="2751047"/>
            <a:ext cx="803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Nonparametric Statistics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08" y="1473199"/>
            <a:ext cx="10423646" cy="28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0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431799"/>
            <a:ext cx="6859588" cy="5010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21" y="5442664"/>
            <a:ext cx="8215454" cy="113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6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6" y="203200"/>
            <a:ext cx="8679737" cy="424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97" y="4234089"/>
            <a:ext cx="8555037" cy="12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852487"/>
            <a:ext cx="9039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5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63" y="494657"/>
            <a:ext cx="8923337" cy="57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34" y="1058333"/>
            <a:ext cx="9514479" cy="42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25"/>
          <a:stretch/>
        </p:blipFill>
        <p:spPr>
          <a:xfrm>
            <a:off x="1882245" y="197909"/>
            <a:ext cx="7134755" cy="1305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583265"/>
            <a:ext cx="8548688" cy="51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480998"/>
            <a:ext cx="91757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6" y="931333"/>
            <a:ext cx="9811485" cy="37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5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41" y="137083"/>
            <a:ext cx="9568392" cy="66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665" y="287866"/>
            <a:ext cx="465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Nonparametic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Statistics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956733"/>
            <a:ext cx="10134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400" y="1253066"/>
            <a:ext cx="1013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tests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Parametric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Parametric tests involve assumptions about the populations from which the sample were selected (for example the populations are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normally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distributed)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population is not normally distributed?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Statisticians developed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nonparametric statistics (NPS)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distribution free statistics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8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7" y="0"/>
            <a:ext cx="8278283" cy="6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3" y="357187"/>
            <a:ext cx="7368117" cy="1286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29" y="1747705"/>
            <a:ext cx="8182505" cy="1872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83" y="3507921"/>
            <a:ext cx="8319030" cy="32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5" y="548188"/>
            <a:ext cx="7430605" cy="51144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EE0859-EC37-49EC-B189-F1ACA480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77" y="163585"/>
            <a:ext cx="2973645" cy="65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4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09" y="561563"/>
            <a:ext cx="8582025" cy="49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811404"/>
            <a:ext cx="9259888" cy="46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658077"/>
            <a:ext cx="8561916" cy="5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2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29" y="1278467"/>
            <a:ext cx="8414641" cy="2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176867"/>
            <a:ext cx="8462134" cy="32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0534"/>
          <a:stretch/>
        </p:blipFill>
        <p:spPr>
          <a:xfrm>
            <a:off x="244905" y="286265"/>
            <a:ext cx="6469788" cy="5376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9846"/>
          <a:stretch/>
        </p:blipFill>
        <p:spPr>
          <a:xfrm>
            <a:off x="6646074" y="3695688"/>
            <a:ext cx="5452792" cy="19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4F6A67-E27C-4B38-805C-F068779F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08" y="697634"/>
            <a:ext cx="8156022" cy="1969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A3CA08-EA28-4C26-ADFC-A78C59B4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8" y="2446774"/>
            <a:ext cx="8572151" cy="9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0" y="1253066"/>
            <a:ext cx="1013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Ranking</a:t>
            </a:r>
          </a:p>
          <a:p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Ranking of data is the positioning of a data value in a data array according to some rating scale.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Ranking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 ordinal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For example, suppose a judge decides to rate five speakers on an ascending scale of 1 to 10 (1 the best, 10 the worst) according to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voice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gestures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logical presentation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,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platform personality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.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65" y="287866"/>
            <a:ext cx="465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Nonparametic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Statistics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400" y="956733"/>
            <a:ext cx="10134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8086" t="70818" r="27988"/>
          <a:stretch/>
        </p:blipFill>
        <p:spPr>
          <a:xfrm>
            <a:off x="3644899" y="4841008"/>
            <a:ext cx="4759905" cy="9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944BE-775C-49F9-88F1-9D75BB9F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9" y="780904"/>
            <a:ext cx="9956086" cy="48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9D9AA-88C1-4FBF-AD9A-4EECB84E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32" y="478171"/>
            <a:ext cx="7822604" cy="52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E0EBE-8066-4310-865E-FADD6CC2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7" y="334862"/>
            <a:ext cx="6065040" cy="4245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6F42F-D3A5-47FD-BB50-779F625F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47" y="188889"/>
            <a:ext cx="5220348" cy="6392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00083-7F9F-4A51-9B22-6EC3BA031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19" y="4580390"/>
            <a:ext cx="3407082" cy="11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CB1AD-77E6-4BE5-9B39-56057A15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9" y="395836"/>
            <a:ext cx="8088812" cy="58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4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6663BD-78B4-4697-9A59-45EAF07E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3" y="198930"/>
            <a:ext cx="8352287" cy="61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2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F0A68-D4E3-42F0-A908-7E8E0567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378691"/>
            <a:ext cx="8643938" cy="48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1F07E-5C82-4715-A53A-E1E7730A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776288"/>
            <a:ext cx="9672638" cy="25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4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15905-CC37-4E13-9F8D-9695B66C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72561"/>
            <a:ext cx="10131560" cy="56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4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D2E8E-08F2-4A82-B080-1FA6E280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00049"/>
            <a:ext cx="7999198" cy="430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BB136-0315-406D-AD85-614F05C03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136" y="0"/>
            <a:ext cx="3486150" cy="67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09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35841-CB42-4F4A-A590-13FDC9F9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4" y="513264"/>
            <a:ext cx="857301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5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5" y="635661"/>
            <a:ext cx="9933843" cy="22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5227E-794C-4489-81AC-96F9E3FB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538162"/>
            <a:ext cx="85820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2733" y="5477932"/>
            <a:ext cx="474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CFD1B-DA05-4A9C-ABA1-DF972A16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010736"/>
            <a:ext cx="8872538" cy="38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6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5" y="715433"/>
            <a:ext cx="9369507" cy="52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409762"/>
            <a:ext cx="3391429" cy="480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549"/>
          <a:stretch/>
        </p:blipFill>
        <p:spPr>
          <a:xfrm>
            <a:off x="221883" y="890588"/>
            <a:ext cx="8388717" cy="3764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2" y="5222099"/>
            <a:ext cx="5918079" cy="9360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7552" y="4958862"/>
            <a:ext cx="104021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1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3EEF-ECDF-4274-926B-C7EAD42D92B6}" type="slidenum">
              <a:rPr lang="en-US" b="1" smtClean="0">
                <a:solidFill>
                  <a:srgbClr val="FF0000"/>
                </a:solidFill>
                <a:latin typeface="Agency FB" panose="020B0503020202020204" pitchFamily="34" charset="0"/>
              </a:rPr>
              <a:t>7</a:t>
            </a:fld>
            <a:endParaRPr lang="en-US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316849"/>
            <a:ext cx="7500710" cy="5965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62" y="97367"/>
            <a:ext cx="3911475" cy="66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7611533" cy="2568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65225"/>
            <a:ext cx="7273925" cy="30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12" y="375709"/>
            <a:ext cx="6327955" cy="61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126</Words>
  <Application>Microsoft Office PowerPoint</Application>
  <PresentationFormat>Widescreen</PresentationFormat>
  <Paragraphs>19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Agency FB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 Atiaa</cp:lastModifiedBy>
  <cp:revision>37</cp:revision>
  <dcterms:created xsi:type="dcterms:W3CDTF">2018-01-08T17:42:38Z</dcterms:created>
  <dcterms:modified xsi:type="dcterms:W3CDTF">2019-12-16T23:21:43Z</dcterms:modified>
</cp:coreProperties>
</file>